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E36-88AB-41FE-A258-FE8945C4D06E}" type="datetimeFigureOut">
              <a:rPr lang="sr-Latn-RS" smtClean="0"/>
              <a:t>11.12.2020.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0A36-952B-495F-A048-9671D5CD610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E36-88AB-41FE-A258-FE8945C4D06E}" type="datetimeFigureOut">
              <a:rPr lang="sr-Latn-RS" smtClean="0"/>
              <a:t>11.12.2020.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0A36-952B-495F-A048-9671D5CD610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E36-88AB-41FE-A258-FE8945C4D06E}" type="datetimeFigureOut">
              <a:rPr lang="sr-Latn-RS" smtClean="0"/>
              <a:t>11.12.2020.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0A36-952B-495F-A048-9671D5CD610B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E36-88AB-41FE-A258-FE8945C4D06E}" type="datetimeFigureOut">
              <a:rPr lang="sr-Latn-RS" smtClean="0"/>
              <a:t>11.12.2020.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0A36-952B-495F-A048-9671D5CD610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E36-88AB-41FE-A258-FE8945C4D06E}" type="datetimeFigureOut">
              <a:rPr lang="sr-Latn-RS" smtClean="0"/>
              <a:t>11.12.2020.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0A36-952B-495F-A048-9671D5CD610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E36-88AB-41FE-A258-FE8945C4D06E}" type="datetimeFigureOut">
              <a:rPr lang="sr-Latn-RS" smtClean="0"/>
              <a:t>11.12.2020.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0A36-952B-495F-A048-9671D5CD610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E36-88AB-41FE-A258-FE8945C4D06E}" type="datetimeFigureOut">
              <a:rPr lang="sr-Latn-RS" smtClean="0"/>
              <a:t>11.12.2020.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0A36-952B-495F-A048-9671D5CD610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E36-88AB-41FE-A258-FE8945C4D06E}" type="datetimeFigureOut">
              <a:rPr lang="sr-Latn-RS" smtClean="0"/>
              <a:t>11.12.2020.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0A36-952B-495F-A048-9671D5CD610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E36-88AB-41FE-A258-FE8945C4D06E}" type="datetimeFigureOut">
              <a:rPr lang="sr-Latn-RS" smtClean="0"/>
              <a:t>11.12.2020.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0A36-952B-495F-A048-9671D5CD610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E36-88AB-41FE-A258-FE8945C4D06E}" type="datetimeFigureOut">
              <a:rPr lang="sr-Latn-RS" smtClean="0"/>
              <a:t>11.12.2020.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0A36-952B-495F-A048-9671D5CD610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E36-88AB-41FE-A258-FE8945C4D06E}" type="datetimeFigureOut">
              <a:rPr lang="sr-Latn-RS" smtClean="0"/>
              <a:t>11.12.2020.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0A36-952B-495F-A048-9671D5CD610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372E36-88AB-41FE-A258-FE8945C4D06E}" type="datetimeFigureOut">
              <a:rPr lang="sr-Latn-RS" smtClean="0"/>
              <a:t>11.12.2020.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48E0A36-952B-495F-A048-9671D5CD610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582" y="6093296"/>
            <a:ext cx="76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МИ МАЛИ ЈЕДРЕЊАЦИ, УСПЕШНО ПЛОВИМО МОРЕМ</a:t>
            </a:r>
          </a:p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ЖИВОТА УЗ ПОМОЋ НАШЕГ БРОДА- ВРТИЋ</a:t>
            </a:r>
            <a:r>
              <a:rPr lang="sr-Latn-RS" b="1" u="sng" dirty="0">
                <a:solidFill>
                  <a:srgbClr val="FF0000"/>
                </a:solidFill>
                <a:latin typeface="Bahnschrift SemiBold" pitchFamily="34" charset="0"/>
              </a:rPr>
              <a:t>A</a:t>
            </a:r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,,АКВИЦА“!</a:t>
            </a:r>
            <a:endParaRPr lang="sr-Latn-RS" b="1" u="sng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79" y="332655"/>
            <a:ext cx="936104" cy="866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275" y="2014773"/>
            <a:ext cx="8757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НАЗИВ РАДА: ВОЛИМ СВОЈ ВРТИЋ</a:t>
            </a:r>
          </a:p>
          <a:p>
            <a:endParaRPr lang="sr-Cyrl-RS" sz="20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r>
              <a:rPr lang="sr-Cyrl-RS" sz="2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УЗРАСТ: МЕШОВИТА ГРУПА , ГЕНЕРАЦИЈА 2015/2016</a:t>
            </a:r>
          </a:p>
          <a:p>
            <a:endParaRPr lang="sr-Cyrl-RS" sz="20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r>
              <a:rPr lang="sr-Cyrl-RS" sz="2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НАДЛЕЖНИ ВАСПИТАЧ: РЕЉА СЛАВКОВИЋ </a:t>
            </a:r>
            <a:r>
              <a:rPr lang="sr-Cyrl-RS" sz="2000" smtClean="0">
                <a:solidFill>
                  <a:srgbClr val="FF0000"/>
                </a:solidFill>
                <a:latin typeface="Bahnschrift" panose="020B0502040204020203" pitchFamily="34" charset="0"/>
              </a:rPr>
              <a:t>И </a:t>
            </a:r>
            <a:r>
              <a:rPr lang="sr-Cyrl-RS" sz="2000" smtClean="0">
                <a:solidFill>
                  <a:srgbClr val="FF0000"/>
                </a:solidFill>
                <a:latin typeface="Bahnschrift" panose="020B0502040204020203" pitchFamily="34" charset="0"/>
              </a:rPr>
              <a:t>МАРИЈА ПЕТРОВИЋ</a:t>
            </a:r>
            <a:endParaRPr lang="sr-Latn-RS" sz="2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0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32656"/>
            <a:ext cx="936104" cy="866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6211669"/>
            <a:ext cx="764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МИ МАЛИ ЈЕДРЕЊАЦИ, УСПЕШНО ПЛОВИМО МОРЕМ</a:t>
            </a:r>
          </a:p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ЖИВОТА УЗ ПОМОЋ НАШЕГ БРОДА- ВРТИЋ</a:t>
            </a:r>
            <a:r>
              <a:rPr lang="sr-Latn-RS" b="1" u="sng" dirty="0" smtClean="0">
                <a:solidFill>
                  <a:srgbClr val="FF0000"/>
                </a:solidFill>
                <a:latin typeface="Bahnschrift SemiBold" pitchFamily="34" charset="0"/>
              </a:rPr>
              <a:t>A</a:t>
            </a:r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,,АКВИЦА“!</a:t>
            </a:r>
            <a:endParaRPr lang="sr-Latn-RS" b="1" u="sng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81417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5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582" y="6093296"/>
            <a:ext cx="76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МИ МАЛИ ЈЕДРЕЊАЦИ, УСПЕШНО ПЛОВИМО МОРЕМ</a:t>
            </a:r>
          </a:p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ЖИВОТА УЗ ПОМОЋ НАШЕГ БРОДА- ВРТИЋ</a:t>
            </a:r>
            <a:r>
              <a:rPr lang="sr-Latn-RS" b="1" u="sng" dirty="0">
                <a:solidFill>
                  <a:srgbClr val="FF0000"/>
                </a:solidFill>
                <a:latin typeface="Bahnschrift SemiBold" pitchFamily="34" charset="0"/>
              </a:rPr>
              <a:t>A</a:t>
            </a:r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,,АКВИЦА“!</a:t>
            </a:r>
            <a:endParaRPr lang="sr-Latn-RS" b="1" u="sng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79" y="332655"/>
            <a:ext cx="936104" cy="866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184576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32656"/>
            <a:ext cx="936104" cy="866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363" y="6093296"/>
            <a:ext cx="735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МИ МАЛИ ЈЕДРЕЊАЦИ, УСПЕШНО ПЛОВИМО МОРЕМ </a:t>
            </a:r>
          </a:p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ЖИВОТА УЗ ПОМОЋ НАШЕГ БРОДА- ВРТИЋ</a:t>
            </a:r>
            <a:r>
              <a:rPr lang="sr-Latn-RS" b="1" u="sng" dirty="0" smtClean="0">
                <a:solidFill>
                  <a:srgbClr val="FF0000"/>
                </a:solidFill>
                <a:latin typeface="Bahnschrift SemiBold" pitchFamily="34" charset="0"/>
              </a:rPr>
              <a:t>A</a:t>
            </a:r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,,АКВИЦА“!</a:t>
            </a:r>
            <a:endParaRPr lang="sr-Latn-RS" b="1" u="sng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0" y="476672"/>
            <a:ext cx="2232248" cy="2976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/>
          <a:stretch/>
        </p:blipFill>
        <p:spPr>
          <a:xfrm>
            <a:off x="6310331" y="485979"/>
            <a:ext cx="2520280" cy="2967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" b="17778"/>
          <a:stretch/>
        </p:blipFill>
        <p:spPr>
          <a:xfrm>
            <a:off x="2901605" y="1720156"/>
            <a:ext cx="3096344" cy="34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5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32656"/>
            <a:ext cx="936104" cy="866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679" y="6211669"/>
            <a:ext cx="729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МИ МАЛИ ЈЕДРЕЊАЦИ, УСПЕШНО ПЛОВИМО МОРЕМ </a:t>
            </a:r>
          </a:p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ЖИВОТА УЗ ПОМОЋ НАШЕГ БРОДА- ВРТИЋ</a:t>
            </a:r>
            <a:r>
              <a:rPr lang="sr-Latn-RS" b="1" u="sng" dirty="0" smtClean="0">
                <a:solidFill>
                  <a:srgbClr val="FF0000"/>
                </a:solidFill>
                <a:latin typeface="Bahnschrift SemiBold" pitchFamily="34" charset="0"/>
              </a:rPr>
              <a:t>A</a:t>
            </a:r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,,АКВИЦА“!</a:t>
            </a:r>
            <a:endParaRPr lang="sr-Latn-RS" b="1" u="sng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005452" cy="3004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7557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32656"/>
            <a:ext cx="936104" cy="866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292" y="6159034"/>
            <a:ext cx="7694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МИ МАЛИ ЈЕДРЕЊАЦИ, УСПЕШНО ПЛОВИМО МОРЕМ</a:t>
            </a:r>
          </a:p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ЖИВОТА УЗ ПОМОЋ НАШЕГ БРОДА- ВРТИЋ</a:t>
            </a:r>
            <a:r>
              <a:rPr lang="sr-Latn-RS" b="1" u="sng" dirty="0" smtClean="0">
                <a:solidFill>
                  <a:srgbClr val="FF0000"/>
                </a:solidFill>
                <a:latin typeface="Bahnschrift SemiBold" pitchFamily="34" charset="0"/>
              </a:rPr>
              <a:t>A</a:t>
            </a:r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,,АКВИЦА“!</a:t>
            </a:r>
            <a:endParaRPr lang="sr-Latn-RS" b="1" u="sng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6473"/>
            <a:ext cx="2574516" cy="3068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9"/>
          <a:stretch/>
        </p:blipFill>
        <p:spPr>
          <a:xfrm>
            <a:off x="6084168" y="626473"/>
            <a:ext cx="2592288" cy="3068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25399"/>
            <a:ext cx="2505050" cy="33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32656"/>
            <a:ext cx="936104" cy="866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8648" y="6093296"/>
            <a:ext cx="751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МИ МАЛИ ЈЕДРЕЊАЦИ, УСПЕШНО ПЛОВИМО МОРЕМ</a:t>
            </a:r>
          </a:p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ЖИВОТА УЗ ПОМОЋ НАШЕГ БРОДА- ВРТИЋ</a:t>
            </a:r>
            <a:r>
              <a:rPr lang="sr-Latn-RS" b="1" u="sng" dirty="0" smtClean="0">
                <a:solidFill>
                  <a:srgbClr val="FF0000"/>
                </a:solidFill>
                <a:latin typeface="Bahnschrift SemiBold" pitchFamily="34" charset="0"/>
              </a:rPr>
              <a:t>A</a:t>
            </a:r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,,АКВИЦА“!</a:t>
            </a:r>
            <a:endParaRPr lang="sr-Latn-RS" b="1" u="sng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9" y="404664"/>
            <a:ext cx="2520280" cy="3360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404664"/>
            <a:ext cx="2509881" cy="3346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02" y="1744244"/>
            <a:ext cx="2701190" cy="36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32656"/>
            <a:ext cx="936104" cy="866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9790" y="6112893"/>
            <a:ext cx="636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МИ МАЛИ ЈЕДРЕЊАЦИ, УСПЕШНО ПЛОВИМО МОРЕМ</a:t>
            </a:r>
          </a:p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ЖИВОТА УЗ ПОМОЋ НАШЕГ БРОДА- ВРТИЋ</a:t>
            </a:r>
            <a:r>
              <a:rPr lang="sr-Latn-RS" b="1" u="sng" dirty="0" smtClean="0">
                <a:solidFill>
                  <a:srgbClr val="FF0000"/>
                </a:solidFill>
                <a:latin typeface="Bahnschrift SemiBold" pitchFamily="34" charset="0"/>
              </a:rPr>
              <a:t>A</a:t>
            </a:r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,,АКВИЦА“!</a:t>
            </a:r>
            <a:endParaRPr lang="sr-Latn-RS" b="1" u="sng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257175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83" y="1700808"/>
            <a:ext cx="2592288" cy="3456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6672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32656"/>
            <a:ext cx="936104" cy="866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652" y="6093296"/>
            <a:ext cx="744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МИ МАЛИ ЈЕДРЕЊАЦИ, УСПЕШНО ПЛОВИМО МОРЕМ</a:t>
            </a:r>
          </a:p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ЖИВОТА УЗ ПОМОЋ НАШЕГ БРОДА- ВРТИЋ</a:t>
            </a:r>
            <a:r>
              <a:rPr lang="sr-Latn-RS" b="1" u="sng" dirty="0" smtClean="0">
                <a:solidFill>
                  <a:srgbClr val="FF0000"/>
                </a:solidFill>
                <a:latin typeface="Bahnschrift SemiBold" pitchFamily="34" charset="0"/>
              </a:rPr>
              <a:t>A</a:t>
            </a:r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,,АКВИЦА“!</a:t>
            </a:r>
            <a:endParaRPr lang="sr-Latn-RS" b="1" u="sng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484784"/>
            <a:ext cx="6840760" cy="339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3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32656"/>
            <a:ext cx="936104" cy="866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6093296"/>
            <a:ext cx="729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МИ МАЛИ ЈЕДРЕЊАЦИ, УСПЕШНО ПЛОВИМО МОРЕМ</a:t>
            </a:r>
          </a:p>
          <a:p>
            <a:pPr algn="ctr"/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ЖИВОТА УЗ ПОМОЋ НАШЕГ БРОДА- ВРТИЋ</a:t>
            </a:r>
            <a:r>
              <a:rPr lang="sr-Latn-RS" b="1" u="sng" dirty="0" smtClean="0">
                <a:solidFill>
                  <a:srgbClr val="FF0000"/>
                </a:solidFill>
                <a:latin typeface="Bahnschrift SemiBold" pitchFamily="34" charset="0"/>
              </a:rPr>
              <a:t>A</a:t>
            </a:r>
            <a:r>
              <a:rPr lang="sr-Cyrl-RS" b="1" u="sng" dirty="0" smtClean="0">
                <a:solidFill>
                  <a:srgbClr val="FF0000"/>
                </a:solidFill>
                <a:latin typeface="Bahnschrift SemiBold" pitchFamily="34" charset="0"/>
              </a:rPr>
              <a:t> ,,АКВИЦА“!</a:t>
            </a:r>
            <a:endParaRPr lang="sr-Latn-RS" b="1" u="sng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59" y="1484784"/>
            <a:ext cx="5868144" cy="34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35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</TotalTime>
  <Words>199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Bahnschrift</vt:lpstr>
      <vt:lpstr>Bahnschrift SemiBold</vt:lpstr>
      <vt:lpstr>Candara</vt:lpstr>
      <vt:lpstr>Symbol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</dc:creator>
  <cp:lastModifiedBy>vrtic</cp:lastModifiedBy>
  <cp:revision>9</cp:revision>
  <dcterms:created xsi:type="dcterms:W3CDTF">2020-12-10T19:41:05Z</dcterms:created>
  <dcterms:modified xsi:type="dcterms:W3CDTF">2020-12-11T10:35:21Z</dcterms:modified>
</cp:coreProperties>
</file>